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  <p:sldId id="269" r:id="rId10"/>
    <p:sldId id="270" r:id="rId11"/>
    <p:sldId id="271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7C0"/>
    <a:srgbClr val="0E56FB"/>
    <a:srgbClr val="214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56" autoAdjust="0"/>
  </p:normalViewPr>
  <p:slideViewPr>
    <p:cSldViewPr>
      <p:cViewPr varScale="1">
        <p:scale>
          <a:sx n="68" d="100"/>
          <a:sy n="68" d="100"/>
        </p:scale>
        <p:origin x="7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212">
                <a:alpha val="100000"/>
              </a:srgbClr>
            </a:gs>
            <a:gs pos="100000">
              <a:srgbClr val="2320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5304" y="0"/>
            <a:ext cx="3942696" cy="10287000"/>
            <a:chOff x="0" y="0"/>
            <a:chExt cx="103840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406" cy="2709333"/>
            </a:xfrm>
            <a:custGeom>
              <a:avLst/>
              <a:gdLst/>
              <a:ahLst/>
              <a:cxnLst/>
              <a:rect l="l" t="t" r="r" b="b"/>
              <a:pathLst>
                <a:path w="1038406" h="2709333">
                  <a:moveTo>
                    <a:pt x="0" y="0"/>
                  </a:moveTo>
                  <a:lnTo>
                    <a:pt x="1038406" y="0"/>
                  </a:lnTo>
                  <a:lnTo>
                    <a:pt x="10384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84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5449" y="4269281"/>
            <a:ext cx="1002607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Este é o título da sua apresentação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56864" y="1444637"/>
            <a:ext cx="285572" cy="285572"/>
            <a:chOff x="0" y="0"/>
            <a:chExt cx="75212" cy="752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2360994" y="1568373"/>
            <a:ext cx="8858152" cy="0"/>
          </a:xfrm>
          <a:prstGeom prst="line">
            <a:avLst/>
          </a:prstGeom>
          <a:ln w="38100" cap="flat">
            <a:solidFill>
              <a:srgbClr val="1A35C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7926818" y="8945577"/>
            <a:ext cx="2562240" cy="1090133"/>
            <a:chOff x="0" y="0"/>
            <a:chExt cx="3416320" cy="1453510"/>
          </a:xfrm>
        </p:grpSpPr>
        <p:sp>
          <p:nvSpPr>
            <p:cNvPr id="11" name="Freeform 11"/>
            <p:cNvSpPr/>
            <p:nvPr/>
          </p:nvSpPr>
          <p:spPr>
            <a:xfrm>
              <a:off x="0" y="1107608"/>
              <a:ext cx="3416320" cy="345902"/>
            </a:xfrm>
            <a:custGeom>
              <a:avLst/>
              <a:gdLst/>
              <a:ahLst/>
              <a:cxnLst/>
              <a:rect l="l" t="t" r="r" b="b"/>
              <a:pathLst>
                <a:path w="3416320" h="345902">
                  <a:moveTo>
                    <a:pt x="0" y="0"/>
                  </a:moveTo>
                  <a:lnTo>
                    <a:pt x="3416320" y="0"/>
                  </a:lnTo>
                  <a:lnTo>
                    <a:pt x="3416320" y="345902"/>
                  </a:lnTo>
                  <a:lnTo>
                    <a:pt x="0" y="345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08862" y="0"/>
              <a:ext cx="2065658" cy="1376244"/>
            </a:xfrm>
            <a:custGeom>
              <a:avLst/>
              <a:gdLst/>
              <a:ahLst/>
              <a:cxnLst/>
              <a:rect l="l" t="t" r="r" b="b"/>
              <a:pathLst>
                <a:path w="2065658" h="1376244">
                  <a:moveTo>
                    <a:pt x="0" y="0"/>
                  </a:moveTo>
                  <a:lnTo>
                    <a:pt x="2065658" y="0"/>
                  </a:lnTo>
                  <a:lnTo>
                    <a:pt x="2065658" y="1376244"/>
                  </a:lnTo>
                  <a:lnTo>
                    <a:pt x="0" y="1376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4765737" y="8724900"/>
            <a:ext cx="965597" cy="1285462"/>
          </a:xfrm>
          <a:custGeom>
            <a:avLst/>
            <a:gdLst/>
            <a:ahLst/>
            <a:cxnLst/>
            <a:rect l="l" t="t" r="r" b="b"/>
            <a:pathLst>
              <a:path w="778931" h="1097388">
                <a:moveTo>
                  <a:pt x="0" y="0"/>
                </a:moveTo>
                <a:lnTo>
                  <a:pt x="778932" y="0"/>
                </a:lnTo>
                <a:lnTo>
                  <a:pt x="778932" y="1097388"/>
                </a:lnTo>
                <a:lnTo>
                  <a:pt x="0" y="109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898" r="-4171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71853" y="8724900"/>
            <a:ext cx="1275628" cy="1303564"/>
          </a:xfrm>
          <a:custGeom>
            <a:avLst/>
            <a:gdLst/>
            <a:ahLst/>
            <a:cxnLst/>
            <a:rect l="l" t="t" r="r" b="b"/>
            <a:pathLst>
              <a:path w="1125430" h="1125430">
                <a:moveTo>
                  <a:pt x="0" y="0"/>
                </a:moveTo>
                <a:lnTo>
                  <a:pt x="1125430" y="0"/>
                </a:lnTo>
                <a:lnTo>
                  <a:pt x="1125430" y="1125430"/>
                </a:lnTo>
                <a:lnTo>
                  <a:pt x="0" y="1125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62291" y="8945577"/>
            <a:ext cx="1636207" cy="918231"/>
          </a:xfrm>
          <a:custGeom>
            <a:avLst/>
            <a:gdLst/>
            <a:ahLst/>
            <a:cxnLst/>
            <a:rect l="l" t="t" r="r" b="b"/>
            <a:pathLst>
              <a:path w="1461406" h="804280">
                <a:moveTo>
                  <a:pt x="0" y="0"/>
                </a:moveTo>
                <a:lnTo>
                  <a:pt x="1461406" y="0"/>
                </a:lnTo>
                <a:lnTo>
                  <a:pt x="1461406" y="804280"/>
                </a:lnTo>
                <a:lnTo>
                  <a:pt x="0" y="8042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38" t="-52534" r="-18503" b="-8720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125760" y="9324560"/>
            <a:ext cx="108004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400">
                <a:solidFill>
                  <a:srgbClr val="FFFFFF"/>
                </a:solidFill>
                <a:latin typeface="Montserrat Semi-Bold"/>
              </a:rPr>
              <a:t>Apoio</a:t>
            </a: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:</a:t>
            </a:r>
          </a:p>
        </p:txBody>
      </p:sp>
      <p:sp>
        <p:nvSpPr>
          <p:cNvPr id="17" name="Freeform 17"/>
          <p:cNvSpPr/>
          <p:nvPr/>
        </p:nvSpPr>
        <p:spPr>
          <a:xfrm rot="9962011">
            <a:off x="6095649" y="-43817"/>
            <a:ext cx="4233293" cy="3061848"/>
          </a:xfrm>
          <a:custGeom>
            <a:avLst/>
            <a:gdLst/>
            <a:ahLst/>
            <a:cxnLst/>
            <a:rect l="l" t="t" r="r" b="b"/>
            <a:pathLst>
              <a:path w="4795296" h="3897268">
                <a:moveTo>
                  <a:pt x="0" y="0"/>
                </a:moveTo>
                <a:lnTo>
                  <a:pt x="4795296" y="0"/>
                </a:lnTo>
                <a:lnTo>
                  <a:pt x="4795296" y="3897268"/>
                </a:lnTo>
                <a:lnTo>
                  <a:pt x="0" y="3897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6910372">
            <a:off x="608004" y="7506219"/>
            <a:ext cx="3336106" cy="2600252"/>
          </a:xfrm>
          <a:custGeom>
            <a:avLst/>
            <a:gdLst/>
            <a:ahLst/>
            <a:cxnLst/>
            <a:rect l="l" t="t" r="r" b="b"/>
            <a:pathLst>
              <a:path w="4795296" h="3897268">
                <a:moveTo>
                  <a:pt x="0" y="0"/>
                </a:moveTo>
                <a:lnTo>
                  <a:pt x="4795296" y="0"/>
                </a:lnTo>
                <a:lnTo>
                  <a:pt x="4795296" y="3897268"/>
                </a:lnTo>
                <a:lnTo>
                  <a:pt x="0" y="3897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628553" y="188612"/>
            <a:ext cx="5764549" cy="3643630"/>
          </a:xfrm>
          <a:custGeom>
            <a:avLst/>
            <a:gdLst/>
            <a:ahLst/>
            <a:cxnLst/>
            <a:rect l="l" t="t" r="r" b="b"/>
            <a:pathLst>
              <a:path w="6267646" h="4175819">
                <a:moveTo>
                  <a:pt x="0" y="0"/>
                </a:moveTo>
                <a:lnTo>
                  <a:pt x="6267646" y="0"/>
                </a:lnTo>
                <a:lnTo>
                  <a:pt x="6267646" y="4175819"/>
                </a:lnTo>
                <a:lnTo>
                  <a:pt x="0" y="41758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640858" y="6081713"/>
            <a:ext cx="6152937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en-US" sz="2000" dirty="0">
                <a:solidFill>
                  <a:srgbClr val="FFFFFF"/>
                </a:solidFill>
                <a:latin typeface="Microsoft New Tai Lue" charset="0"/>
                <a:ea typeface="Microsoft New Tai Lue" charset="0"/>
                <a:cs typeface="Microsoft New Tai Lue" charset="0"/>
              </a:rPr>
              <a:t>Os desafios da permanência no Ensino Superior e o uso das tecnologias no contexto Amazônico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65784" y="5156143"/>
            <a:ext cx="6478677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8"/>
              </a:lnSpc>
            </a:pPr>
            <a:r>
              <a:rPr lang="en-US" sz="3600" b="1" spc="290" dirty="0">
                <a:solidFill>
                  <a:srgbClr val="FFFFFF"/>
                </a:solidFill>
                <a:latin typeface="Microsoft New Tai Lue" charset="0"/>
                <a:ea typeface="Microsoft New Tai Lue" charset="0"/>
                <a:cs typeface="Microsoft New Tai Lue" charset="0"/>
              </a:rPr>
              <a:t>CAMPUS DE JI-PARANÁ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65784" y="4043927"/>
            <a:ext cx="6298480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2"/>
              </a:lnSpc>
            </a:pPr>
            <a:r>
              <a:rPr lang="en-US" sz="4800" b="1" dirty="0">
                <a:solidFill>
                  <a:srgbClr val="8CFBFF"/>
                </a:solidFill>
                <a:latin typeface="Microsoft New Tai Lue" charset="0"/>
                <a:ea typeface="Microsoft New Tai Lue" charset="0"/>
                <a:cs typeface="Microsoft New Tai Lue" charset="0"/>
              </a:rPr>
              <a:t>INTEGRADO 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65784" y="3204893"/>
            <a:ext cx="6298480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3"/>
              </a:lnSpc>
            </a:pPr>
            <a:r>
              <a:rPr lang="en-US" sz="6600" dirty="0">
                <a:solidFill>
                  <a:srgbClr val="FFFFFF"/>
                </a:solidFill>
                <a:latin typeface="Microsoft New Tai Lue" charset="0"/>
                <a:ea typeface="Microsoft New Tai Lue" charset="0"/>
                <a:cs typeface="Microsoft New Tai Lue" charset="0"/>
              </a:rPr>
              <a:t>III SIMPÓSIO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18477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. CONCLUSÃO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168"/>
              </a:lnSpc>
            </a:pP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Vamos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começar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com o quarto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conjunto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slides (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subtítulo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houver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1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18477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REFERÊNCIAS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168"/>
              </a:lnSpc>
            </a:pP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Vamos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começar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com </a:t>
            </a:r>
            <a:r>
              <a:rPr lang="en-US" sz="2828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o quarto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conjunto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slides (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subtítulo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houver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0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864" y="1444637"/>
            <a:ext cx="285572" cy="285572"/>
            <a:chOff x="0" y="0"/>
            <a:chExt cx="75212" cy="7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360994" y="1568373"/>
            <a:ext cx="1440650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248400" y="3489401"/>
            <a:ext cx="1002607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Obrigado(a)!</a:t>
            </a:r>
            <a:endParaRPr lang="en-US" sz="9934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7" name="Group 10"/>
          <p:cNvGrpSpPr/>
          <p:nvPr/>
        </p:nvGrpSpPr>
        <p:grpSpPr>
          <a:xfrm>
            <a:off x="7926818" y="8945577"/>
            <a:ext cx="2562240" cy="1090133"/>
            <a:chOff x="0" y="0"/>
            <a:chExt cx="3416320" cy="1453510"/>
          </a:xfrm>
        </p:grpSpPr>
        <p:sp>
          <p:nvSpPr>
            <p:cNvPr id="18" name="Freeform 11"/>
            <p:cNvSpPr/>
            <p:nvPr/>
          </p:nvSpPr>
          <p:spPr>
            <a:xfrm>
              <a:off x="0" y="1107608"/>
              <a:ext cx="3416320" cy="345902"/>
            </a:xfrm>
            <a:custGeom>
              <a:avLst/>
              <a:gdLst/>
              <a:ahLst/>
              <a:cxnLst/>
              <a:rect l="l" t="t" r="r" b="b"/>
              <a:pathLst>
                <a:path w="3416320" h="345902">
                  <a:moveTo>
                    <a:pt x="0" y="0"/>
                  </a:moveTo>
                  <a:lnTo>
                    <a:pt x="3416320" y="0"/>
                  </a:lnTo>
                  <a:lnTo>
                    <a:pt x="3416320" y="345902"/>
                  </a:lnTo>
                  <a:lnTo>
                    <a:pt x="0" y="345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9" name="Freeform 12"/>
            <p:cNvSpPr/>
            <p:nvPr/>
          </p:nvSpPr>
          <p:spPr>
            <a:xfrm>
              <a:off x="608862" y="0"/>
              <a:ext cx="2065658" cy="1376244"/>
            </a:xfrm>
            <a:custGeom>
              <a:avLst/>
              <a:gdLst/>
              <a:ahLst/>
              <a:cxnLst/>
              <a:rect l="l" t="t" r="r" b="b"/>
              <a:pathLst>
                <a:path w="2065658" h="1376244">
                  <a:moveTo>
                    <a:pt x="0" y="0"/>
                  </a:moveTo>
                  <a:lnTo>
                    <a:pt x="2065658" y="0"/>
                  </a:lnTo>
                  <a:lnTo>
                    <a:pt x="2065658" y="1376244"/>
                  </a:lnTo>
                  <a:lnTo>
                    <a:pt x="0" y="1376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0" name="Freeform 13"/>
          <p:cNvSpPr/>
          <p:nvPr/>
        </p:nvSpPr>
        <p:spPr>
          <a:xfrm>
            <a:off x="14765737" y="8724900"/>
            <a:ext cx="965597" cy="1285462"/>
          </a:xfrm>
          <a:custGeom>
            <a:avLst/>
            <a:gdLst/>
            <a:ahLst/>
            <a:cxnLst/>
            <a:rect l="l" t="t" r="r" b="b"/>
            <a:pathLst>
              <a:path w="778931" h="1097388">
                <a:moveTo>
                  <a:pt x="0" y="0"/>
                </a:moveTo>
                <a:lnTo>
                  <a:pt x="778932" y="0"/>
                </a:lnTo>
                <a:lnTo>
                  <a:pt x="778932" y="1097388"/>
                </a:lnTo>
                <a:lnTo>
                  <a:pt x="0" y="109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898" r="-41712"/>
            </a:stretch>
          </a:blipFill>
        </p:spPr>
      </p:sp>
      <p:sp>
        <p:nvSpPr>
          <p:cNvPr id="21" name="Freeform 14"/>
          <p:cNvSpPr/>
          <p:nvPr/>
        </p:nvSpPr>
        <p:spPr>
          <a:xfrm>
            <a:off x="16371853" y="8724900"/>
            <a:ext cx="1275628" cy="1303564"/>
          </a:xfrm>
          <a:custGeom>
            <a:avLst/>
            <a:gdLst/>
            <a:ahLst/>
            <a:cxnLst/>
            <a:rect l="l" t="t" r="r" b="b"/>
            <a:pathLst>
              <a:path w="1125430" h="1125430">
                <a:moveTo>
                  <a:pt x="0" y="0"/>
                </a:moveTo>
                <a:lnTo>
                  <a:pt x="1125430" y="0"/>
                </a:lnTo>
                <a:lnTo>
                  <a:pt x="1125430" y="1125430"/>
                </a:lnTo>
                <a:lnTo>
                  <a:pt x="0" y="1125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15"/>
          <p:cNvSpPr/>
          <p:nvPr/>
        </p:nvSpPr>
        <p:spPr>
          <a:xfrm>
            <a:off x="12562291" y="8945577"/>
            <a:ext cx="1636207" cy="918231"/>
          </a:xfrm>
          <a:custGeom>
            <a:avLst/>
            <a:gdLst/>
            <a:ahLst/>
            <a:cxnLst/>
            <a:rect l="l" t="t" r="r" b="b"/>
            <a:pathLst>
              <a:path w="1461406" h="804280">
                <a:moveTo>
                  <a:pt x="0" y="0"/>
                </a:moveTo>
                <a:lnTo>
                  <a:pt x="1461406" y="0"/>
                </a:lnTo>
                <a:lnTo>
                  <a:pt x="1461406" y="804280"/>
                </a:lnTo>
                <a:lnTo>
                  <a:pt x="0" y="8042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38" t="-52534" r="-18503" b="-87209"/>
            </a:stretch>
          </a:blipFill>
        </p:spPr>
      </p:sp>
      <p:sp>
        <p:nvSpPr>
          <p:cNvPr id="23" name="TextBox 16"/>
          <p:cNvSpPr txBox="1"/>
          <p:nvPr/>
        </p:nvSpPr>
        <p:spPr>
          <a:xfrm>
            <a:off x="11125760" y="9324560"/>
            <a:ext cx="108004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400">
                <a:solidFill>
                  <a:srgbClr val="FFFFFF"/>
                </a:solidFill>
                <a:latin typeface="Montserrat Semi-Bold"/>
              </a:rPr>
              <a:t>Apoio</a:t>
            </a:r>
            <a:r>
              <a:rPr lang="en-US" sz="2400" dirty="0">
                <a:solidFill>
                  <a:srgbClr val="FFFFFF"/>
                </a:solidFill>
                <a:latin typeface="Montserrat Semi-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29280"/>
            <a:ext cx="16891060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OLÁ APRESENTADOR(A)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 modelo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foi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construído para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oriente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relação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tamanho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fonte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estruturação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dos slides.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Para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realizar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troca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imagem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precisa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clicar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botão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direito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 mouse,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preenchimento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da forma 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selecionar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imagem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Basta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escolher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 local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onde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sua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imagem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está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salva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Isso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fará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todos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os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tamanhos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dimensionados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sejam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preservados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Para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alterar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texto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pode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fazer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duas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formas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1º)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Selecionando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texto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está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no slide 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digitando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conteúdo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deseja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inserir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2º)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Copiando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trabalho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original e com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texto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 slide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selecionado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colar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opção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somente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texto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está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opção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colar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encontra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clicando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botão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direito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 mouse 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selecionando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opção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aparece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letra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 no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desenho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Sinta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-se livre para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usar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todos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páginas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disponibilizadas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ou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somente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as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julgar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interessantes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para sua apresentação, ou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seja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pode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deletar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páginas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quiser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usar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ou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mesmo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duplicar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as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usar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mais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uma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vez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Vale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lembrar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término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organização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seu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slide,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você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precisa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deletar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slide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instruções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Qual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quer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dúvida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entre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contato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com a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comissão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organizadora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ou com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seu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orientador</a:t>
            </a:r>
            <a:r>
              <a:rPr lang="en-US" sz="2399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133475"/>
            <a:ext cx="1302204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Instruções para uso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5400" y="481501"/>
            <a:ext cx="6826655" cy="9323998"/>
            <a:chOff x="0" y="0"/>
            <a:chExt cx="1057627" cy="14445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7627" cy="1444531"/>
            </a:xfrm>
            <a:custGeom>
              <a:avLst/>
              <a:gdLst/>
              <a:ahLst/>
              <a:cxnLst/>
              <a:rect l="l" t="t" r="r" b="b"/>
              <a:pathLst>
                <a:path w="1057627" h="1444531">
                  <a:moveTo>
                    <a:pt x="0" y="0"/>
                  </a:moveTo>
                  <a:lnTo>
                    <a:pt x="1057627" y="0"/>
                  </a:lnTo>
                  <a:lnTo>
                    <a:pt x="1057627" y="1444531"/>
                  </a:lnTo>
                  <a:lnTo>
                    <a:pt x="0" y="1444531"/>
                  </a:lnTo>
                  <a:close/>
                </a:path>
              </a:pathLst>
            </a:custGeom>
            <a:blipFill>
              <a:blip r:embed="rId2"/>
              <a:stretch>
                <a:fillRect l="-28905" r="-7677"/>
              </a:stretch>
            </a:blipFill>
            <a:ln w="38100" cap="sq">
              <a:solidFill>
                <a:srgbClr val="1A35C4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758550" y="1028700"/>
            <a:ext cx="285572" cy="285572"/>
            <a:chOff x="0" y="0"/>
            <a:chExt cx="75212" cy="752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A35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6662679" y="1152436"/>
            <a:ext cx="6780055" cy="0"/>
          </a:xfrm>
          <a:prstGeom prst="line">
            <a:avLst/>
          </a:prstGeom>
          <a:ln w="38100" cap="flat">
            <a:solidFill>
              <a:srgbClr val="1A35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4026007" y="994578"/>
            <a:ext cx="365612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Quem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>
              <a:lnSpc>
                <a:spcPts val="3892"/>
              </a:lnSpc>
            </a:pPr>
            <a:r>
              <a:rPr lang="en-US" sz="648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sou</a:t>
            </a:r>
            <a:r>
              <a:rPr lang="en-US" sz="648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48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eu</a:t>
            </a:r>
            <a:r>
              <a:rPr lang="en-US" sz="648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4906" y="3993980"/>
            <a:ext cx="6957609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Oi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!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Sou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coloque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seu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nome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l">
              <a:lnSpc>
                <a:spcPts val="3392"/>
              </a:lnSpc>
            </a:pP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Sou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aluna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curso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coloque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nome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seu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curso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orientando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(a) do(a) prof.(ª)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insira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nome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do(a)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orientador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(a).</a:t>
            </a:r>
          </a:p>
          <a:p>
            <a:pPr algn="l">
              <a:lnSpc>
                <a:spcPts val="3392"/>
              </a:lnSpc>
            </a:pPr>
            <a:endParaRPr lang="en-US" sz="30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>
              <a:lnSpc>
                <a:spcPts val="3392"/>
              </a:lnSpc>
            </a:pP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Este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trabalho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faz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parte do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grupo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pesquisa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projeto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ou outros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insira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3028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nome</a:t>
            </a:r>
            <a:r>
              <a:rPr lang="en-US" sz="302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l">
              <a:lnSpc>
                <a:spcPts val="3392"/>
              </a:lnSpc>
            </a:pPr>
            <a:endParaRPr lang="en-US" sz="3028" dirty="0">
              <a:solidFill>
                <a:srgbClr val="1A35C4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5487" y="4160633"/>
            <a:ext cx="5781604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O que vamos ver hoje</a:t>
            </a: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3636723"/>
            <a:ext cx="7019699" cy="0"/>
          </a:xfrm>
          <a:prstGeom prst="line">
            <a:avLst/>
          </a:prstGeom>
          <a:ln w="38100" cap="flat">
            <a:solidFill>
              <a:srgbClr val="1A35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363200" y="2171700"/>
            <a:ext cx="7677065" cy="641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charset="2"/>
              <a:buChar char="q"/>
            </a:pPr>
            <a:r>
              <a:rPr lang="en-US" sz="4000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Introdução</a:t>
            </a:r>
            <a:endParaRPr lang="en-US" sz="4000" dirty="0" smtClean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40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Material e </a:t>
            </a:r>
            <a:r>
              <a:rPr lang="en-US" sz="40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Métodos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4000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Resultados</a:t>
            </a:r>
            <a:r>
              <a:rPr lang="en-US" sz="40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4000" dirty="0" err="1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discussão</a:t>
            </a:r>
            <a:endParaRPr lang="en-US" sz="4000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4000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Conclusão</a:t>
            </a:r>
            <a:endParaRPr lang="en-US" sz="4000" dirty="0" smtClean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4000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Referências</a:t>
            </a:r>
            <a:endParaRPr lang="en-US" sz="4000" dirty="0" smtClean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4000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Agradecimentos</a:t>
            </a:r>
            <a:endParaRPr lang="en-US" sz="4000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lnSpc>
                <a:spcPts val="3392"/>
              </a:lnSpc>
              <a:buFont typeface="Wingdings" charset="2"/>
              <a:buChar char="q"/>
            </a:pPr>
            <a:endParaRPr lang="en-US" sz="3028" dirty="0" smtClean="0">
              <a:solidFill>
                <a:srgbClr val="1A35C4"/>
              </a:solidFill>
              <a:latin typeface="Telegraf"/>
            </a:endParaRPr>
          </a:p>
          <a:p>
            <a:pPr marL="457200" indent="-457200" algn="l">
              <a:lnSpc>
                <a:spcPts val="3392"/>
              </a:lnSpc>
              <a:buFont typeface="Wingdings" charset="2"/>
              <a:buChar char="q"/>
            </a:pPr>
            <a:endParaRPr lang="en-US" sz="3028" dirty="0">
              <a:solidFill>
                <a:srgbClr val="1A35C4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0035114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1. INTRODUÇÃO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168"/>
              </a:lnSpc>
            </a:pP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Vamos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começar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com o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primeiro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conjunto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slides (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subtítulo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houver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631" y="847913"/>
            <a:ext cx="8687755" cy="8687755"/>
            <a:chOff x="0" y="0"/>
            <a:chExt cx="2288133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01662" y="2535587"/>
            <a:ext cx="7012752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1"/>
              </a:lnSpc>
            </a:pP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Destaque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citações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ou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partes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mais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importantes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seu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trabalho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(o uso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desse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slide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depende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6022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cada</a:t>
            </a:r>
            <a:r>
              <a:rPr lang="en-US" sz="6022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um”</a:t>
            </a:r>
            <a:endParaRPr lang="en-US" sz="6022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50188" y="4056552"/>
            <a:ext cx="5798646" cy="217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É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sobre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inspirar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motivar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pessoas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abraçarem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uma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visão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compartilhada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desafiando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o status quo e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impulsionando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mudanças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28" dirty="0" err="1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positivas</a:t>
            </a:r>
            <a:r>
              <a:rPr lang="en-US" sz="3028" dirty="0">
                <a:solidFill>
                  <a:srgbClr val="1A35C4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10857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INSIRA O TÍTULO </a:t>
            </a:r>
            <a:r>
              <a:rPr lang="en-US" sz="6488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DO SLIDE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buFont typeface="Wingdings" charset="2"/>
              <a:buChar char="q"/>
            </a:pPr>
            <a:r>
              <a:rPr lang="pt-BR" sz="32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Aqui você tem uma lista de </a:t>
            </a: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itens;</a:t>
            </a:r>
          </a:p>
          <a:p>
            <a:pPr marL="457200" lvl="0" indent="-457200">
              <a:buFont typeface="Wingdings" charset="2"/>
              <a:buChar char="q"/>
            </a:pP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pt-BR" sz="32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algum </a:t>
            </a: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texto;</a:t>
            </a:r>
          </a:p>
          <a:p>
            <a:pPr marL="457200" lvl="0" indent="-457200">
              <a:buFont typeface="Wingdings" charset="2"/>
              <a:buChar char="q"/>
            </a:pP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Mas </a:t>
            </a:r>
            <a:r>
              <a:rPr lang="pt-BR" sz="32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lembre-se de não sobrecarregar seus slides com conteúdo</a:t>
            </a: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pt-BR" sz="3200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6200" lvl="0" indent="0">
              <a:buNone/>
            </a:pPr>
            <a:r>
              <a:rPr lang="pt-BR" sz="3200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Seu público ouvirá você ou lerá o conteúdo, </a:t>
            </a:r>
            <a:r>
              <a:rPr lang="pt-BR" sz="3200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mas não fará duas coisas.</a:t>
            </a:r>
            <a:endParaRPr lang="pt-BR" sz="3200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0035114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. MATERIAL E MÉTODOS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168"/>
              </a:lnSpc>
            </a:pP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Vamos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começar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com o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segundo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conjunto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slides (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subtítulo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houver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77694" y="785564"/>
            <a:ext cx="118477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3. RESULTADOS E DISCUSSÃO</a:t>
            </a:r>
            <a:endParaRPr lang="en-US" sz="648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552700"/>
            <a:ext cx="100584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168"/>
              </a:lnSpc>
            </a:pP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Vamos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começar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com o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terceiro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conjunto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de slides (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subtítulo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828" dirty="0" err="1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houver</a:t>
            </a:r>
            <a:r>
              <a:rPr lang="en-US" sz="2828" dirty="0" smtClean="0">
                <a:solidFill>
                  <a:srgbClr val="0927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828" dirty="0">
              <a:solidFill>
                <a:srgbClr val="0927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8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501</Words>
  <Application>Microsoft Macintosh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New Tai Lue</vt:lpstr>
      <vt:lpstr>Arial</vt:lpstr>
      <vt:lpstr>Calibri</vt:lpstr>
      <vt:lpstr>Montserrat Semi-Bold</vt:lpstr>
      <vt:lpstr>Telegraf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Slides Corporativo Minimalista Azul</dc:title>
  <cp:lastModifiedBy>Silva,Gabi</cp:lastModifiedBy>
  <cp:revision>16</cp:revision>
  <dcterms:created xsi:type="dcterms:W3CDTF">2006-08-16T00:00:00Z</dcterms:created>
  <dcterms:modified xsi:type="dcterms:W3CDTF">2024-05-09T11:19:17Z</dcterms:modified>
  <dc:identifier>DAGElgDYdMg</dc:identifier>
</cp:coreProperties>
</file>